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0" r:id="rId6"/>
    <p:sldId id="271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287" r:id="rId19"/>
    <p:sldId id="289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721AFD-F5A9-35ED-6F01-6F668C4DBF9C}" v="4" dt="2024-12-05T18:14:12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08" autoAdjust="0"/>
  </p:normalViewPr>
  <p:slideViewPr>
    <p:cSldViewPr>
      <p:cViewPr varScale="1">
        <p:scale>
          <a:sx n="114" d="100"/>
          <a:sy n="114" d="100"/>
        </p:scale>
        <p:origin x="1554" y="96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20 JCChiu2" userId="S::jcchiu2@nuvoton.com::4bf58d11-ebc5-4475-930c-3ec8bb6db8e3" providerId="AD" clId="Web-{E15481A6-8E94-762D-8C20-9C6DE5753F59}"/>
    <pc:docChg chg="modSld">
      <pc:chgData name="S220 JCChiu2" userId="S::jcchiu2@nuvoton.com::4bf58d11-ebc5-4475-930c-3ec8bb6db8e3" providerId="AD" clId="Web-{E15481A6-8E94-762D-8C20-9C6DE5753F59}" dt="2024-12-03T00:23:03.615" v="0" actId="14100"/>
      <pc:docMkLst>
        <pc:docMk/>
      </pc:docMkLst>
      <pc:sldChg chg="modSp">
        <pc:chgData name="S220 JCChiu2" userId="S::jcchiu2@nuvoton.com::4bf58d11-ebc5-4475-930c-3ec8bb6db8e3" providerId="AD" clId="Web-{E15481A6-8E94-762D-8C20-9C6DE5753F59}" dt="2024-12-03T00:23:03.615" v="0" actId="14100"/>
        <pc:sldMkLst>
          <pc:docMk/>
          <pc:sldMk cId="592124574" sldId="291"/>
        </pc:sldMkLst>
        <pc:picChg chg="mod">
          <ac:chgData name="S220 JCChiu2" userId="S::jcchiu2@nuvoton.com::4bf58d11-ebc5-4475-930c-3ec8bb6db8e3" providerId="AD" clId="Web-{E15481A6-8E94-762D-8C20-9C6DE5753F59}" dt="2024-12-03T00:23:03.615" v="0" actId="14100"/>
          <ac:picMkLst>
            <pc:docMk/>
            <pc:sldMk cId="592124574" sldId="291"/>
            <ac:picMk id="5" creationId="{F0D742EA-34E0-1EA2-979F-BDFDA7482B92}"/>
          </ac:picMkLst>
        </pc:picChg>
      </pc:sldChg>
    </pc:docChg>
  </pc:docChgLst>
  <pc:docChgLst>
    <pc:chgData name="S220 JHChang" userId="S::jhchang@nuvoton.com::0e3471bd-9201-41c6-b31f-18aafe5426d7" providerId="AD" clId="Web-{C3721AFD-F5A9-35ED-6F01-6F668C4DBF9C}"/>
    <pc:docChg chg="modSld">
      <pc:chgData name="S220 JHChang" userId="S::jhchang@nuvoton.com::0e3471bd-9201-41c6-b31f-18aafe5426d7" providerId="AD" clId="Web-{C3721AFD-F5A9-35ED-6F01-6F668C4DBF9C}" dt="2024-12-05T18:14:12.792" v="3" actId="14100"/>
      <pc:docMkLst>
        <pc:docMk/>
      </pc:docMkLst>
      <pc:sldChg chg="modSp">
        <pc:chgData name="S220 JHChang" userId="S::jhchang@nuvoton.com::0e3471bd-9201-41c6-b31f-18aafe5426d7" providerId="AD" clId="Web-{C3721AFD-F5A9-35ED-6F01-6F668C4DBF9C}" dt="2024-12-05T18:14:12.792" v="3" actId="14100"/>
        <pc:sldMkLst>
          <pc:docMk/>
          <pc:sldMk cId="592124574" sldId="291"/>
        </pc:sldMkLst>
        <pc:picChg chg="mod">
          <ac:chgData name="S220 JHChang" userId="S::jhchang@nuvoton.com::0e3471bd-9201-41c6-b31f-18aafe5426d7" providerId="AD" clId="Web-{C3721AFD-F5A9-35ED-6F01-6F668C4DBF9C}" dt="2024-12-05T18:14:12.792" v="3" actId="14100"/>
          <ac:picMkLst>
            <pc:docMk/>
            <pc:sldMk cId="592124574" sldId="291"/>
            <ac:picMk id="5" creationId="{F0D742EA-34E0-1EA2-979F-BDFDA7482B9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FFBDE2D-44E2-0B37-EBF4-DA1FA8DA8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159A56-D8FB-B3A1-1324-3F3B69893F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3FF0C-52F7-4B5A-A2FB-4CDA74960325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6E29F1-665B-6C4B-62A6-6A007E622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79CA6B3-B2E5-C072-610D-F972BCB2F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E7181-B5F3-40F8-8440-3065107DD8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312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C284A54-E2A4-4AC8-0751-00D2D18B6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0047B8-4587-853A-E917-95D55B2B92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FB5570-1293-F9A0-DC88-5821A0AC5A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7FEB157-D93A-520B-489D-42E990E34D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76A6205-25DD-E800-37FE-658AEE00F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57F4C9E-1DED-C016-1EC3-2FBB747A6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9D1F43-BBDF-4AB3-9AB7-DD73233BA5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0D3D5A-E839-C96E-AB3F-FE3E50F9A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F38D6D-A5BB-4CAA-861B-F4384902EA47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19F698-AC24-C054-61D1-74E8B6D5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08015D1-1F15-55E3-021F-3E4FDB8E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58FEFAE4-5391-80BD-022B-E9A6D91B1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29BAF7-7286-D1B3-785B-3FF512430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D8DCB-309D-3B95-C8D5-E9FC50CBA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6F5057-889F-66AF-4360-1460A70FFD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57E94B-AD88-4AD2-9FB8-2FD68EC1FA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7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2DDC5-C507-E760-6BC8-F149C1790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290BC-F12D-6B43-1632-53774CD2A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2ACFBE-2B14-48EB-1982-A71B7C51D2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B4FFA-4076-44C4-9DBB-8C581BB0CE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69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A88BA-FC23-CDFF-0B4A-382C62CE29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7E33B-58DC-7EE5-BE7D-3F603514E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CACA0A-F531-EF98-F5E3-683B6D44B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1A50F-4BA8-4996-8F2D-EE77BE9B70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6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DA709F-E25B-2639-2A9D-A93C091B7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F0AAF-0DE8-8D18-EA41-646D9700E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740EB-6995-E448-BB50-8B4603112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6790-D55A-43D9-B626-AF898EE643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97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7FF37E-B53C-E8CB-20DD-42CBD6472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F1F838-A60D-4752-C90D-BC192EAB4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A568AC-9B04-0B48-A3E0-43F09FBC3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F02F-6FB9-4147-8E92-D901464A3A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0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450D-2A32-96CE-9D3B-BB851E822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9EA6-0DD9-A650-7B10-37071FF95D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CE07-9781-3662-67C4-40B2DE9F3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4C589-E073-4462-8EB6-40DA6F18CC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3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9D3BD1-1114-5C40-41D5-2BEF18DED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3954B-4C95-78DB-C673-45C272D3C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BE3A67-57A8-5289-B740-D35FF97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8976F-07B1-4640-8A0D-E4C94F89C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3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6CE0E8-E975-6220-7580-5D650AB4D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CCBD6-133A-81EA-8EE9-7D550362D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92C52-070D-F359-78A1-ADB8CAE75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825CC-797F-420A-9004-43C1AB9AB9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9AA77B-E405-7B80-C08D-05DF12D77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59173-66B1-EE36-50BA-D378BBEDF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8B786C-11F6-88CE-7757-175896B44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FB8B6-689E-42F9-B0BD-220E8C15AD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796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FDA5-AC4A-01BC-6D9F-C9BBEE461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58962-418E-B791-3D8A-867DCE5C8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C959B-C8B8-D3AB-9FB8-818FC6294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87633-03AD-4D94-B23A-622207BA66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CC9F-FACD-94DD-439A-4D7C59302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BC55F-98DA-F726-179D-1A9884C71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0D4F-7D50-2D0B-23F9-E6B63821B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04CFE-F9FE-463E-85CB-7256AF5216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81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FCF634E9-4F87-63CF-7B01-FA6CAAEBF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35B9057-5B78-6E62-84B3-DAAC665CB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D664B73-A46E-88E1-E216-953DEC0AB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E85AD0-72FD-BC7B-BFCC-B9D768B7FC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465BEC-A741-8068-070C-FD93A6FB13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1FCB93-2F9F-25F3-36EB-0298ECEB1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740856-00B3-4742-AF65-AAEC8EE7DB2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50CE7B21-B3A9-5E35-B196-7DA39A66EF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第八次新人週報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03DA71E7-CE28-800F-7DEE-57F64A4E0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江皓誠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E9F02-2AA4-0393-67A4-B10AF02332F9}"/>
              </a:ext>
            </a:extLst>
          </p:cNvPr>
          <p:cNvSpPr txBox="1"/>
          <p:nvPr/>
        </p:nvSpPr>
        <p:spPr>
          <a:xfrm>
            <a:off x="7235825" y="6313488"/>
            <a:ext cx="17267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2024/09/25</a:t>
            </a: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B31B2D-587B-ADD4-40E3-D048F7AF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C0234A-1EED-3461-1F15-2C7C471CF0B7}"/>
              </a:ext>
            </a:extLst>
          </p:cNvPr>
          <p:cNvSpPr txBox="1"/>
          <p:nvPr/>
        </p:nvSpPr>
        <p:spPr>
          <a:xfrm>
            <a:off x="873126" y="1676400"/>
            <a:ext cx="7813674" cy="4572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Chiller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Rotary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掉 關掉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Controller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鬆開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Chiller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支撐柱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Chiller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專用板手將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Chiller Unit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拆下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吸酸棉墊著 夾鏈袋接著會有水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Tube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拆下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AD4C07B-CC94-B6B3-8E47-492B767383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496" y="3035892"/>
            <a:ext cx="2895600" cy="28956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810362B8-14AF-2DC9-D99F-8AE050C1EA38}"/>
              </a:ext>
            </a:extLst>
          </p:cNvPr>
          <p:cNvGrpSpPr/>
          <p:nvPr/>
        </p:nvGrpSpPr>
        <p:grpSpPr>
          <a:xfrm>
            <a:off x="1270319" y="4356688"/>
            <a:ext cx="3384566" cy="1860257"/>
            <a:chOff x="1270319" y="4356688"/>
            <a:chExt cx="3384566" cy="1860257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7A2C820-9A48-3578-6BE0-80C0690261BE}"/>
                </a:ext>
              </a:extLst>
            </p:cNvPr>
            <p:cNvGrpSpPr/>
            <p:nvPr/>
          </p:nvGrpSpPr>
          <p:grpSpPr>
            <a:xfrm>
              <a:off x="1270319" y="4356688"/>
              <a:ext cx="2177731" cy="1219201"/>
              <a:chOff x="2819400" y="4114800"/>
              <a:chExt cx="2177731" cy="1219201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AD365D54-E74A-81D2-4B85-FAD84D598FD2}"/>
                  </a:ext>
                </a:extLst>
              </p:cNvPr>
              <p:cNvGrpSpPr/>
              <p:nvPr/>
            </p:nvGrpSpPr>
            <p:grpSpPr>
              <a:xfrm>
                <a:off x="2819400" y="4114800"/>
                <a:ext cx="1486800" cy="914400"/>
                <a:chOff x="2819400" y="4114800"/>
                <a:chExt cx="1486800" cy="914400"/>
              </a:xfrm>
            </p:grpSpPr>
            <p:sp>
              <p:nvSpPr>
                <p:cNvPr id="11" name="流程圖: 直接存取儲存裝置 10">
                  <a:extLst>
                    <a:ext uri="{FF2B5EF4-FFF2-40B4-BE49-F238E27FC236}">
                      <a16:creationId xmlns:a16="http://schemas.microsoft.com/office/drawing/2014/main" id="{24116DAB-FA1B-B069-6967-614FDD834773}"/>
                    </a:ext>
                  </a:extLst>
                </p:cNvPr>
                <p:cNvSpPr/>
                <p:nvPr/>
              </p:nvSpPr>
              <p:spPr bwMode="auto">
                <a:xfrm>
                  <a:off x="3087000" y="4114800"/>
                  <a:ext cx="1219200" cy="914400"/>
                </a:xfrm>
                <a:prstGeom prst="flowChartMagneticDrum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TW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" name="流程圖: 直接存取儲存裝置 12">
                  <a:extLst>
                    <a:ext uri="{FF2B5EF4-FFF2-40B4-BE49-F238E27FC236}">
                      <a16:creationId xmlns:a16="http://schemas.microsoft.com/office/drawing/2014/main" id="{4EF5AB8F-E33E-D0C6-FF55-7F38E589C8BF}"/>
                    </a:ext>
                  </a:extLst>
                </p:cNvPr>
                <p:cNvSpPr/>
                <p:nvPr/>
              </p:nvSpPr>
              <p:spPr bwMode="auto">
                <a:xfrm>
                  <a:off x="3827400" y="4419600"/>
                  <a:ext cx="361500" cy="271125"/>
                </a:xfrm>
                <a:prstGeom prst="flowChartMagneticDrum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TW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" name="流程圖: 儲存資料 11">
                  <a:extLst>
                    <a:ext uri="{FF2B5EF4-FFF2-40B4-BE49-F238E27FC236}">
                      <a16:creationId xmlns:a16="http://schemas.microsoft.com/office/drawing/2014/main" id="{FFB16E5B-B0EE-6450-47B5-980B1E57A1D7}"/>
                    </a:ext>
                  </a:extLst>
                </p:cNvPr>
                <p:cNvSpPr/>
                <p:nvPr/>
              </p:nvSpPr>
              <p:spPr bwMode="auto">
                <a:xfrm>
                  <a:off x="2819400" y="4114800"/>
                  <a:ext cx="1295400" cy="914400"/>
                </a:xfrm>
                <a:prstGeom prst="flowChartOnlineStorag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TW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C2EA0C55-8258-91FF-64CC-B59514BA3E50}"/>
                  </a:ext>
                </a:extLst>
              </p:cNvPr>
              <p:cNvGrpSpPr/>
              <p:nvPr/>
            </p:nvGrpSpPr>
            <p:grpSpPr>
              <a:xfrm>
                <a:off x="4188900" y="4419600"/>
                <a:ext cx="808231" cy="668963"/>
                <a:chOff x="4261484" y="4436437"/>
                <a:chExt cx="808231" cy="668963"/>
              </a:xfrm>
            </p:grpSpPr>
            <p:sp>
              <p:nvSpPr>
                <p:cNvPr id="2" name="流程圖: 直接存取儲存裝置 1">
                  <a:extLst>
                    <a:ext uri="{FF2B5EF4-FFF2-40B4-BE49-F238E27FC236}">
                      <a16:creationId xmlns:a16="http://schemas.microsoft.com/office/drawing/2014/main" id="{2D10946F-A589-C5BA-9325-05C16463E3A1}"/>
                    </a:ext>
                  </a:extLst>
                </p:cNvPr>
                <p:cNvSpPr/>
                <p:nvPr/>
              </p:nvSpPr>
              <p:spPr bwMode="auto">
                <a:xfrm>
                  <a:off x="4418463" y="4436437"/>
                  <a:ext cx="361500" cy="271125"/>
                </a:xfrm>
                <a:prstGeom prst="flowChartMagneticDrum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TW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" name="拱形 2">
                  <a:extLst>
                    <a:ext uri="{FF2B5EF4-FFF2-40B4-BE49-F238E27FC236}">
                      <a16:creationId xmlns:a16="http://schemas.microsoft.com/office/drawing/2014/main" id="{CA7C0ABB-83B5-F675-3DBD-EC948BDDD2C5}"/>
                    </a:ext>
                  </a:extLst>
                </p:cNvPr>
                <p:cNvSpPr/>
                <p:nvPr/>
              </p:nvSpPr>
              <p:spPr bwMode="auto">
                <a:xfrm rot="5400000">
                  <a:off x="4331118" y="4366803"/>
                  <a:ext cx="668963" cy="808231"/>
                </a:xfrm>
                <a:prstGeom prst="blockArc">
                  <a:avLst>
                    <a:gd name="adj1" fmla="val 10800000"/>
                    <a:gd name="adj2" fmla="val 16240394"/>
                    <a:gd name="adj3" fmla="val 40554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TW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" name="流程圖: 直接存取儲存裝置 5">
                  <a:extLst>
                    <a:ext uri="{FF2B5EF4-FFF2-40B4-BE49-F238E27FC236}">
                      <a16:creationId xmlns:a16="http://schemas.microsoft.com/office/drawing/2014/main" id="{698D8683-D1B4-29FD-D73F-540DD5699C80}"/>
                    </a:ext>
                  </a:extLst>
                </p:cNvPr>
                <p:cNvSpPr/>
                <p:nvPr/>
              </p:nvSpPr>
              <p:spPr bwMode="auto">
                <a:xfrm rot="5400000">
                  <a:off x="4752574" y="4771365"/>
                  <a:ext cx="361500" cy="271125"/>
                </a:xfrm>
                <a:prstGeom prst="flowChartMagneticDrum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TW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8" name="流程圖: 直接存取儲存裝置 7">
                <a:extLst>
                  <a:ext uri="{FF2B5EF4-FFF2-40B4-BE49-F238E27FC236}">
                    <a16:creationId xmlns:a16="http://schemas.microsoft.com/office/drawing/2014/main" id="{176E04B9-76C0-2195-CF00-D79584A84003}"/>
                  </a:ext>
                </a:extLst>
              </p:cNvPr>
              <p:cNvSpPr/>
              <p:nvPr/>
            </p:nvSpPr>
            <p:spPr bwMode="auto">
              <a:xfrm rot="5400000">
                <a:off x="3621756" y="5017688"/>
                <a:ext cx="361500" cy="271125"/>
              </a:xfrm>
              <a:prstGeom prst="flowChartMagneticDrum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9166F65-4DE2-F1BF-489D-DB5F8D04F086}"/>
                </a:ext>
              </a:extLst>
            </p:cNvPr>
            <p:cNvSpPr txBox="1"/>
            <p:nvPr/>
          </p:nvSpPr>
          <p:spPr>
            <a:xfrm>
              <a:off x="3452381" y="4772275"/>
              <a:ext cx="1202504" cy="520110"/>
            </a:xfrm>
            <a:prstGeom prst="rect">
              <a:avLst/>
            </a:prstGeom>
            <a:noFill/>
          </p:spPr>
          <p:txBody>
            <a:bodyPr wrap="square" numCol="1">
              <a:no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入水孔</a:t>
              </a:r>
              <a:endPara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endPara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68B64FF-909B-D1C0-5C42-D12A967ED083}"/>
                </a:ext>
              </a:extLst>
            </p:cNvPr>
            <p:cNvSpPr txBox="1"/>
            <p:nvPr/>
          </p:nvSpPr>
          <p:spPr>
            <a:xfrm>
              <a:off x="1677067" y="5696835"/>
              <a:ext cx="1202504" cy="520110"/>
            </a:xfrm>
            <a:prstGeom prst="rect">
              <a:avLst/>
            </a:prstGeom>
            <a:noFill/>
          </p:spPr>
          <p:txBody>
            <a:bodyPr wrap="square" numCol="1">
              <a:no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出水孔</a:t>
              </a:r>
              <a:endPara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Ø"/>
              </a:pPr>
              <a:endPara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83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E95EF5-C0C7-488F-67B6-6E1531634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006" y="3042890"/>
            <a:ext cx="3210143" cy="321014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F1A3D4-0C80-7D09-2E33-1AE2B988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11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75697E-807C-879E-1BE5-5A8B8AFA84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850" y="3042890"/>
            <a:ext cx="3210144" cy="321014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174376-8317-A75C-BA8D-B8B5914B4F1A}"/>
              </a:ext>
            </a:extLst>
          </p:cNvPr>
          <p:cNvSpPr txBox="1"/>
          <p:nvPr/>
        </p:nvSpPr>
        <p:spPr>
          <a:xfrm>
            <a:off x="873126" y="1676400"/>
            <a:ext cx="7432674" cy="2286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調整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Tool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高度到適當位置 鎖上螺絲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鬆掉四顆螺絲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(Disk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會稍微下掉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就可以把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懸吊出來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05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3A99A9-F199-7A11-C5BB-DF5F0AAB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12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BC6CFD-CCFA-25D3-32C9-8EC8E96DE2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2456996"/>
            <a:ext cx="3413760" cy="341376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B7BFC35-A0B6-DC84-F778-398DE2B08C03}"/>
              </a:ext>
            </a:extLst>
          </p:cNvPr>
          <p:cNvSpPr txBox="1"/>
          <p:nvPr/>
        </p:nvSpPr>
        <p:spPr>
          <a:xfrm>
            <a:off x="873126" y="1676400"/>
            <a:ext cx="7432674" cy="2286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型和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型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長得不太一樣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547F50-316C-13F4-D640-CB2D99A7FB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033" y="2514600"/>
            <a:ext cx="3356156" cy="33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3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FBAF12-8FF9-2E78-A0B1-59B50F29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13</a:t>
            </a:fld>
            <a:endParaRPr lang="en-US" altLang="zh-TW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369300F-16DA-DD46-C728-F0BDE17EB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126" y="2524387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1DF96C6-3614-22F7-6A1F-D6ECADAE55C0}"/>
              </a:ext>
            </a:extLst>
          </p:cNvPr>
          <p:cNvSpPr txBox="1"/>
          <p:nvPr/>
        </p:nvSpPr>
        <p:spPr>
          <a:xfrm>
            <a:off x="873126" y="1676400"/>
            <a:ext cx="7432674" cy="2286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Y-SCAN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Pin 200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Pin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6D0FB5B-97DF-C1E1-B857-688658E9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98" y="3979178"/>
            <a:ext cx="2320926" cy="232092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01ECE0D-837C-CBB5-049D-AF6B01045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98" y="1517286"/>
            <a:ext cx="2320926" cy="23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0DD3CD4-6607-6229-B104-DB0CB533BFC6}"/>
              </a:ext>
            </a:extLst>
          </p:cNvPr>
          <p:cNvSpPr txBox="1"/>
          <p:nvPr/>
        </p:nvSpPr>
        <p:spPr>
          <a:xfrm>
            <a:off x="873126" y="1676400"/>
            <a:ext cx="7432674" cy="18288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頂開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finger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fense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的機構也不一樣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C57ABF-C04D-90B3-BFA0-E71B5698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14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CF4F00-0B8F-6EAB-7092-26A25D7D19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6435" y="2903456"/>
            <a:ext cx="3253530" cy="325353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7F969AA-7542-7907-E7AD-F31D77D2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36" y="2903456"/>
            <a:ext cx="3253530" cy="325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9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F2FB6-BB80-4D7E-4414-26BD2700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68B7306-938E-A842-00D0-BDCE12BC2AC9}"/>
              </a:ext>
            </a:extLst>
          </p:cNvPr>
          <p:cNvSpPr txBox="1">
            <a:spLocks/>
          </p:cNvSpPr>
          <p:nvPr/>
        </p:nvSpPr>
        <p:spPr bwMode="auto">
          <a:xfrm>
            <a:off x="457200" y="533400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學習紀錄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3">
            <a:extLst>
              <a:ext uri="{FF2B5EF4-FFF2-40B4-BE49-F238E27FC236}">
                <a16:creationId xmlns:a16="http://schemas.microsoft.com/office/drawing/2014/main" id="{7F545C48-3881-D735-123B-57162B5B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349" y="2490405"/>
            <a:ext cx="8029575" cy="269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DBAC2FE2-7A15-8401-8EF2-242C0BC348E8}"/>
              </a:ext>
            </a:extLst>
          </p:cNvPr>
          <p:cNvSpPr/>
          <p:nvPr/>
        </p:nvSpPr>
        <p:spPr bwMode="auto">
          <a:xfrm>
            <a:off x="7086600" y="2438400"/>
            <a:ext cx="152400" cy="30767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F0AC474-5C22-727B-4D33-2D9ABBAF5E2A}"/>
              </a:ext>
            </a:extLst>
          </p:cNvPr>
          <p:cNvCxnSpPr/>
          <p:nvPr/>
        </p:nvCxnSpPr>
        <p:spPr bwMode="auto">
          <a:xfrm>
            <a:off x="7162800" y="2746075"/>
            <a:ext cx="0" cy="24436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9617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CC3AB2-A5E5-361B-1AE2-1BD35E8F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54" y="601507"/>
            <a:ext cx="4329491" cy="57913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73ECF1D-9905-29E7-195A-D03F2C5C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72" y="517215"/>
            <a:ext cx="4610345" cy="595989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32809-4A3D-EF62-3F3D-09254706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A18B47D-A770-A22E-F60B-4092F4570423}"/>
              </a:ext>
            </a:extLst>
          </p:cNvPr>
          <p:cNvSpPr/>
          <p:nvPr/>
        </p:nvSpPr>
        <p:spPr bwMode="auto">
          <a:xfrm>
            <a:off x="653753" y="6424569"/>
            <a:ext cx="274739" cy="274739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2B3DE32-947E-46C5-837C-03F7A944C052}"/>
              </a:ext>
            </a:extLst>
          </p:cNvPr>
          <p:cNvSpPr/>
          <p:nvPr/>
        </p:nvSpPr>
        <p:spPr bwMode="auto">
          <a:xfrm>
            <a:off x="1846449" y="6424917"/>
            <a:ext cx="274739" cy="27473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DA21A25-1A7F-BAA8-1F1C-7DE517BFC5BD}"/>
              </a:ext>
            </a:extLst>
          </p:cNvPr>
          <p:cNvSpPr/>
          <p:nvPr/>
        </p:nvSpPr>
        <p:spPr bwMode="auto">
          <a:xfrm>
            <a:off x="4322366" y="6439946"/>
            <a:ext cx="274739" cy="27473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02DEE42-C087-62E5-B778-78F9BAEF2497}"/>
              </a:ext>
            </a:extLst>
          </p:cNvPr>
          <p:cNvSpPr txBox="1"/>
          <p:nvPr/>
        </p:nvSpPr>
        <p:spPr>
          <a:xfrm>
            <a:off x="877201" y="6331104"/>
            <a:ext cx="635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OK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7A5DED-5B4C-3112-71F8-698A18F574A0}"/>
              </a:ext>
            </a:extLst>
          </p:cNvPr>
          <p:cNvSpPr txBox="1"/>
          <p:nvPr/>
        </p:nvSpPr>
        <p:spPr>
          <a:xfrm>
            <a:off x="2067001" y="6346484"/>
            <a:ext cx="2158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做過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再練習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C6A78F-E022-EC6A-7F82-B45EFEC62303}"/>
              </a:ext>
            </a:extLst>
          </p:cNvPr>
          <p:cNvSpPr txBox="1"/>
          <p:nvPr/>
        </p:nvSpPr>
        <p:spPr>
          <a:xfrm>
            <a:off x="4553411" y="6346484"/>
            <a:ext cx="1161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不太會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81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9B414-CF96-10FA-EAF1-C1F860DC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74D04-BB62-0999-15A9-E4BFE2F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 CRYO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E500 CRYO PURGE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6200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</a:t>
            </a:r>
          </a:p>
          <a:p>
            <a:pPr>
              <a:buFont typeface="+mj-lt"/>
              <a:buAutoNum type="arabicPeriod"/>
              <a:defRPr/>
            </a:pP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學習紀錄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2CD094-90BB-0954-6D5E-4E01D1F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2</a:t>
            </a:fld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D5265C-09EB-EFE8-51D7-A2846798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FCDD927-1116-291B-851D-6EC6375C6A7C}"/>
              </a:ext>
            </a:extLst>
          </p:cNvPr>
          <p:cNvSpPr txBox="1">
            <a:spLocks/>
          </p:cNvSpPr>
          <p:nvPr/>
        </p:nvSpPr>
        <p:spPr bwMode="auto">
          <a:xfrm>
            <a:off x="457200" y="533400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 PURGE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50EFAEE-A14A-3074-9DC6-6287A7700E0D}"/>
              </a:ext>
            </a:extLst>
          </p:cNvPr>
          <p:cNvSpPr txBox="1"/>
          <p:nvPr/>
        </p:nvSpPr>
        <p:spPr>
          <a:xfrm>
            <a:off x="873126" y="1676400"/>
            <a:ext cx="7813674" cy="4572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 shutdown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Extration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Accel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Extration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Accel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掉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Control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Power Control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掉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若日班要做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可先將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ALPHA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調至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度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觀察是否需要更換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DUMMY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Ion Gauge(IG1 IG2 IG3)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隔絕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 Beamline)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V6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V7(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防止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升溫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V5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A2FCCA-B43E-3780-6C6B-7F76FB0D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64D653-0CAB-A0C4-9C63-378F253F175E}"/>
              </a:ext>
            </a:extLst>
          </p:cNvPr>
          <p:cNvSpPr txBox="1"/>
          <p:nvPr/>
        </p:nvSpPr>
        <p:spPr>
          <a:xfrm>
            <a:off x="873126" y="1676400"/>
            <a:ext cx="7813674" cy="4572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V17 V18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觀察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TC2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讀值為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300mT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DEBUG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先打好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V1[3,5]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持續觀察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溫度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(Auto regen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會開始倒數 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Auto regen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Manual)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V14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秒 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V14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抽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秒 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V13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做到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溫度到達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120K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即可先開著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V14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做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P3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作法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任一顆溫度到達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200K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時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開粗抽 抽至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TC2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底壓 關粗抽 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N2 Heater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另一顆同作法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D742EA-34E0-1EA2-979F-BDFDA7482B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015" y="304800"/>
            <a:ext cx="3157180" cy="25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091DA5-2E21-994A-1973-21857D40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ADFF06DA-FFAD-80F8-06A0-B6C8FAF23882}"/>
              </a:ext>
            </a:extLst>
          </p:cNvPr>
          <p:cNvSpPr txBox="1">
            <a:spLocks/>
          </p:cNvSpPr>
          <p:nvPr/>
        </p:nvSpPr>
        <p:spPr bwMode="auto">
          <a:xfrm>
            <a:off x="457200" y="533400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E500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 PURGE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D1714C-B390-5785-EF3C-DFB88D2DD68B}"/>
              </a:ext>
            </a:extLst>
          </p:cNvPr>
          <p:cNvSpPr txBox="1"/>
          <p:nvPr/>
        </p:nvSpPr>
        <p:spPr>
          <a:xfrm>
            <a:off x="873126" y="1676400"/>
            <a:ext cx="7813674" cy="4572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 shutdown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Q1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DEF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LEN OFF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ACC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SETUP/FOCUS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SUPPRESSION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OFF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做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Faraday Initial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6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6B95BD-AC46-57D2-A4B2-AC0C80117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C1B385-E166-DA84-53B8-B882FA34334D}"/>
              </a:ext>
            </a:extLst>
          </p:cNvPr>
          <p:cNvSpPr txBox="1"/>
          <p:nvPr/>
        </p:nvSpPr>
        <p:spPr>
          <a:xfrm>
            <a:off x="873126" y="1676400"/>
            <a:ext cx="7813674" cy="4572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Vacuum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valve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 valve(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紀錄讀值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Foreline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停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待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停下後 將抽著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valve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先關掉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COLDHEAD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鍵按掉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N2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23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3AC734-14AD-C8C7-83BB-2FDC2AC4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470D0DB-867D-FD59-5920-35478F51530E}"/>
              </a:ext>
            </a:extLst>
          </p:cNvPr>
          <p:cNvSpPr txBox="1">
            <a:spLocks/>
          </p:cNvSpPr>
          <p:nvPr/>
        </p:nvSpPr>
        <p:spPr bwMode="auto">
          <a:xfrm>
            <a:off x="457200" y="533400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6200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 PURGE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3FEA70-CD16-F6CF-4E40-D6ADD4022EEE}"/>
              </a:ext>
            </a:extLst>
          </p:cNvPr>
          <p:cNvSpPr txBox="1"/>
          <p:nvPr/>
        </p:nvSpPr>
        <p:spPr>
          <a:xfrm>
            <a:off x="873126" y="1676400"/>
            <a:ext cx="7813674" cy="4572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 shutdown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Beam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energy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AMU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種類調到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18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FC816C-95CF-FBF1-5A6D-F59CA888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9C4E8DC-26DC-A086-7E1A-2B4DCAF42AAF}"/>
              </a:ext>
            </a:extLst>
          </p:cNvPr>
          <p:cNvSpPr txBox="1"/>
          <p:nvPr/>
        </p:nvSpPr>
        <p:spPr>
          <a:xfrm>
            <a:off x="873126" y="1676400"/>
            <a:ext cx="7813674" cy="4572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先將機台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 123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手動閥打開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valve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Gauge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valve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 valve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待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TURBO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停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CRYO1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CRYO3(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持續觀察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CRYO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溫度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CRVV1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CRVV2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CRVV3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TRUCK(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粗抽閥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輪流關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CRVV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再開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CRRV(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100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以下才能開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差不多即可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CRVV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開著持續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PURGE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53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72595F-38EE-26B3-D217-D558AEAB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6790-D55A-43D9-B626-AF898EE643B9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686FC82-9AD3-25FF-9213-B0EA97D978E7}"/>
              </a:ext>
            </a:extLst>
          </p:cNvPr>
          <p:cNvSpPr txBox="1">
            <a:spLocks/>
          </p:cNvSpPr>
          <p:nvPr/>
        </p:nvSpPr>
        <p:spPr bwMode="auto">
          <a:xfrm>
            <a:off x="457200" y="533400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5356D01-2165-228D-C896-2C37E47C2C7C}"/>
              </a:ext>
            </a:extLst>
          </p:cNvPr>
          <p:cNvSpPr txBox="1"/>
          <p:nvPr/>
        </p:nvSpPr>
        <p:spPr>
          <a:xfrm>
            <a:off x="873126" y="1676400"/>
            <a:ext cx="7813674" cy="4572000"/>
          </a:xfrm>
          <a:prstGeom prst="rect">
            <a:avLst/>
          </a:prstGeom>
          <a:noFill/>
        </p:spPr>
        <p:txBody>
          <a:bodyPr wrap="square" numCol="1">
            <a:no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作法後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V17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V18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看情況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V23(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小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N2)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到達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V24(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大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N2)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固定的鬆開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待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打開即可關掉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V24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7FEEEA-F7D1-9943-0541-ABB988E78C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831" y="838200"/>
            <a:ext cx="3963043" cy="32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421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  <a:txDef>
      <a:spPr>
        <a:noFill/>
      </a:spPr>
      <a:bodyPr wrap="square" numCol="2">
        <a:spAutoFit/>
      </a:bodyPr>
      <a:lstStyle>
        <a:defPPr marL="457200" indent="-457200" algn="l">
          <a:buFont typeface="Wingdings" panose="05000000000000000000" pitchFamily="2" charset="2"/>
          <a:buChar char="Ø"/>
          <a:defRPr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13D335-A1CE-4237-80E6-7833A7D9CD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99DD04-9BF9-45BE-9E95-EB9558A712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91CCC7A-EE8B-41D4-B0A0-1E495AEB87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722b385-d310-4112-8019-bcb8a64a4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9075</TotalTime>
  <Words>546</Words>
  <Application>Microsoft Office PowerPoint</Application>
  <PresentationFormat>On-screen Show (4:3)</PresentationFormat>
  <Paragraphs>132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Blank Presentation</vt:lpstr>
      <vt:lpstr> 第八次新人週報 </vt:lpstr>
      <vt:lpstr>目錄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第一次新人週報</dc:title>
  <dc:creator>S220 CHWu22</dc:creator>
  <cp:lastModifiedBy>S220 HCChiang</cp:lastModifiedBy>
  <cp:revision>54</cp:revision>
  <dcterms:created xsi:type="dcterms:W3CDTF">2024-04-09T00:01:05Z</dcterms:created>
  <dcterms:modified xsi:type="dcterms:W3CDTF">2024-12-05T18:14:23Z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ContentTypeId">
    <vt:lpwstr>0x010101007D10E3BF7F339F4197AC12702D94D274</vt:lpwstr>
  </property>
</Properties>
</file>